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382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72906" autoAdjust="0"/>
  </p:normalViewPr>
  <p:slideViewPr>
    <p:cSldViewPr snapToGrid="0">
      <p:cViewPr varScale="1">
        <p:scale>
          <a:sx n="88" d="100"/>
          <a:sy n="88" d="100"/>
        </p:scale>
        <p:origin x="1134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すべての事象の生起確率が等しい時（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子の事象が考えられそれぞれの生起確率が</a:t>
            </a:r>
            <a:r>
              <a:rPr kumimoji="1" lang="en-US" altLang="ja-JP" dirty="0" smtClean="0"/>
              <a:t>1/N</a:t>
            </a:r>
            <a:r>
              <a:rPr kumimoji="1" lang="ja-JP" altLang="en-US" dirty="0" smtClean="0"/>
              <a:t>のとき）、エントロピーは最大となる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度の事象が起こるか最も予測しにくい状態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err="1" smtClean="0"/>
              <a:t>なので</a:t>
            </a:r>
            <a:r>
              <a:rPr kumimoji="1" lang="ja-JP" altLang="en-US" dirty="0" smtClean="0"/>
              <a:t>エントロピー（平均情報量）がなるべく下がるような分割をしたい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2018/3/19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2018/3/19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2018/3/19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6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処理２、</a:t>
            </a:r>
            <a:r>
              <a:rPr lang="en-US" altLang="ja-JP" sz="3600" b="1" dirty="0" smtClean="0"/>
              <a:t>2018</a:t>
            </a:r>
            <a:r>
              <a:rPr lang="ja-JP" altLang="en-US" sz="3600" b="1" dirty="0" smtClean="0"/>
              <a:t>（前期）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4/19   </a:t>
            </a:r>
            <a:r>
              <a:rPr lang="ja-JP" altLang="en-US" sz="1800" dirty="0" smtClean="0"/>
              <a:t>序論</a:t>
            </a:r>
            <a:r>
              <a:rPr lang="en-US" altLang="ja-JP" sz="1800" dirty="0" smtClean="0"/>
              <a:t>		: </a:t>
            </a:r>
            <a:r>
              <a:rPr lang="ja-JP" altLang="en-US" sz="1800" dirty="0" smtClean="0"/>
              <a:t>イントロダクション，テクスチャ合成</a:t>
            </a:r>
            <a:r>
              <a:rPr lang="en-US" altLang="ja-JP" sz="1800" dirty="0" smtClean="0"/>
              <a:t>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4/26</a:t>
            </a:r>
            <a:r>
              <a:rPr lang="ja-JP" altLang="en-US" sz="1800" dirty="0" smtClean="0"/>
              <a:t>　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1 	: </a:t>
            </a:r>
            <a:r>
              <a:rPr lang="ja-JP" altLang="en-US" sz="1800" dirty="0"/>
              <a:t>テンプレートマッチング、コーナー・エッジ検出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5/10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/>
              <a:t>2 	: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特徴量、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特徴量、ハフ変換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5/17</a:t>
            </a:r>
            <a:r>
              <a:rPr lang="ja-JP" altLang="en-US" sz="1800" dirty="0" smtClean="0"/>
              <a:t>　領域分割</a:t>
            </a:r>
            <a:r>
              <a:rPr lang="en-US" altLang="ja-JP" sz="1800" dirty="0" smtClean="0"/>
              <a:t>	</a:t>
            </a:r>
            <a:r>
              <a:rPr lang="en-US" altLang="ja-JP" sz="1800" dirty="0"/>
              <a:t>	: </a:t>
            </a:r>
            <a:r>
              <a:rPr lang="ja-JP" altLang="en-US" sz="1800" dirty="0" smtClean="0"/>
              <a:t>領域分割とは，閾値法，領域</a:t>
            </a:r>
            <a:r>
              <a:rPr lang="ja-JP" altLang="en-US" sz="1800" dirty="0"/>
              <a:t>拡張法，動的輪郭</a:t>
            </a:r>
            <a:r>
              <a:rPr lang="ja-JP" altLang="en-US" sz="1800" dirty="0" smtClean="0"/>
              <a:t>モデル</a:t>
            </a:r>
            <a:r>
              <a:rPr lang="en-US" altLang="ja-JP" sz="1800" dirty="0"/>
              <a:t>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5/24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</a:t>
            </a:r>
            <a:r>
              <a:rPr lang="en-US" altLang="ja-JP" sz="1800" dirty="0" smtClean="0"/>
              <a:t>: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グラフカット，モーフォロジー処理，</a:t>
            </a:r>
            <a:r>
              <a:rPr lang="en-US" altLang="ja-JP" sz="1800" dirty="0" smtClean="0"/>
              <a:t>Marching cubes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5/31</a:t>
            </a:r>
            <a:r>
              <a:rPr kumimoji="1"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</a:t>
            </a:r>
            <a:r>
              <a:rPr lang="ja-JP" altLang="en-US" sz="1800" dirty="0" smtClean="0"/>
              <a:t>サポートベクタマシン</a:t>
            </a:r>
            <a:r>
              <a:rPr kumimoji="1"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6/07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</a:t>
            </a:r>
            <a:r>
              <a:rPr lang="ja-JP" altLang="en-US" sz="1800" dirty="0" smtClean="0"/>
              <a:t>学習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6/14</a:t>
            </a:r>
            <a:r>
              <a:rPr lang="ja-JP" altLang="en-US" sz="1800" dirty="0" smtClean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3: </a:t>
            </a:r>
            <a:r>
              <a:rPr lang="ja-JP" altLang="en-US" sz="1800" dirty="0" smtClean="0"/>
              <a:t>オートエンコーダ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6/21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　</a:t>
            </a:r>
            <a:r>
              <a:rPr lang="ja-JP" altLang="en-US" sz="1800" b="1" dirty="0">
                <a:solidFill>
                  <a:srgbClr val="FF0000"/>
                </a:solidFill>
              </a:rPr>
              <a:t>筆記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試験（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50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点満点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lang="en-US" altLang="ja-JP" sz="1800" dirty="0" smtClean="0"/>
              <a:t>(</a:t>
            </a:r>
            <a:r>
              <a:rPr lang="en-US" altLang="ja-JP" sz="1800" i="1" dirty="0" smtClean="0"/>
              <a:t>n</a:t>
            </a:r>
            <a:r>
              <a:rPr lang="ja-JP" altLang="en-US" sz="1800" dirty="0" smtClean="0"/>
              <a:t>点以下の場合レポート出すかも）</a:t>
            </a:r>
            <a:r>
              <a:rPr lang="en-US" altLang="ja-JP" sz="1800" b="1" dirty="0"/>
              <a:t>	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6/28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1</a:t>
            </a:r>
            <a:r>
              <a:rPr lang="en-US" altLang="ja-JP" sz="1800" b="1" dirty="0">
                <a:solidFill>
                  <a:srgbClr val="0070C0"/>
                </a:solidFill>
              </a:rPr>
              <a:t>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(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基礎的な課題</a:t>
            </a:r>
            <a:r>
              <a:rPr lang="en-US" altLang="ja-JP" sz="1800" b="1" dirty="0">
                <a:solidFill>
                  <a:srgbClr val="0070C0"/>
                </a:solidFill>
              </a:rPr>
              <a:t>4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0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点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, 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発展的な課題 </a:t>
            </a:r>
            <a:r>
              <a:rPr lang="en-US" altLang="ja-JP" sz="1800" b="1" dirty="0">
                <a:solidFill>
                  <a:srgbClr val="0070C0"/>
                </a:solidFill>
              </a:rPr>
              <a:t>2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0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点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7/05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  2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7/12   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プログラミング演習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3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7/19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4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0070C0"/>
                </a:solidFill>
              </a:rPr>
              <a:t>7/26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　</a:t>
            </a:r>
            <a:r>
              <a:rPr lang="ja-JP" altLang="en-US" sz="1800" b="1" dirty="0">
                <a:solidFill>
                  <a:srgbClr val="0070C0"/>
                </a:solidFill>
              </a:rPr>
              <a:t>プログラミング</a:t>
            </a:r>
            <a:r>
              <a:rPr lang="ja-JP" altLang="en-US" sz="1800" b="1" dirty="0" smtClean="0">
                <a:solidFill>
                  <a:srgbClr val="0070C0"/>
                </a:solidFill>
              </a:rPr>
              <a:t>演習  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2540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決定木</a:t>
            </a:r>
            <a:r>
              <a:rPr lang="en-US" altLang="ja-JP" dirty="0" smtClean="0"/>
              <a:t>(Decision tree)</a:t>
            </a:r>
            <a:r>
              <a:rPr lang="ja-JP" altLang="en-US" dirty="0" smtClean="0"/>
              <a:t>とランダム森（</a:t>
            </a:r>
            <a:r>
              <a:rPr lang="en-US" altLang="ja-JP" dirty="0" smtClean="0"/>
              <a:t>Random forests)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&lt;0.6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超平面の方程式だけを記録すればよいのでメモリ消費が少ない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/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402478" y="315440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1.0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85457" y="6248400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0.604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285457" y="4641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0.785</a:t>
            </a:r>
            <a:endParaRPr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円形度</a:t>
            </a:r>
            <a:endParaRPr lang="en-US" altLang="ja-JP" sz="2400" dirty="0"/>
          </a:p>
          <a:p>
            <a:r>
              <a:rPr lang="en-US" altLang="ja-JP" sz="2400" dirty="0"/>
              <a:t>0.836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0.519</a:t>
            </a:r>
            <a:endParaRPr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0.793</a:t>
            </a:r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12166</TotalTime>
  <Words>3388</Words>
  <Application>Microsoft Office PowerPoint</Application>
  <PresentationFormat>ワイド画面</PresentationFormat>
  <Paragraphs>955</Paragraphs>
  <Slides>59</Slides>
  <Notes>13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デジタルメディア処理２、2018（前期）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346</cp:revision>
  <cp:lastPrinted>2018-03-19T08:05:27Z</cp:lastPrinted>
  <dcterms:created xsi:type="dcterms:W3CDTF">2017-01-19T02:23:36Z</dcterms:created>
  <dcterms:modified xsi:type="dcterms:W3CDTF">2018-03-19T08:05:46Z</dcterms:modified>
</cp:coreProperties>
</file>